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9"/>
  </p:notesMasterIdLst>
  <p:sldIdLst>
    <p:sldId id="256" r:id="rId2"/>
    <p:sldId id="288" r:id="rId3"/>
    <p:sldId id="275" r:id="rId4"/>
    <p:sldId id="389" r:id="rId5"/>
    <p:sldId id="387" r:id="rId6"/>
    <p:sldId id="283" r:id="rId7"/>
    <p:sldId id="321" r:id="rId8"/>
    <p:sldId id="276" r:id="rId9"/>
    <p:sldId id="365" r:id="rId10"/>
    <p:sldId id="278" r:id="rId11"/>
    <p:sldId id="366" r:id="rId12"/>
    <p:sldId id="280" r:id="rId13"/>
    <p:sldId id="367" r:id="rId14"/>
    <p:sldId id="282" r:id="rId15"/>
    <p:sldId id="385" r:id="rId16"/>
    <p:sldId id="388" r:id="rId17"/>
    <p:sldId id="3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2286" autoAdjust="0"/>
  </p:normalViewPr>
  <p:slideViewPr>
    <p:cSldViewPr snapToGrid="0">
      <p:cViewPr varScale="1">
        <p:scale>
          <a:sx n="106" d="100"/>
          <a:sy n="106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585AE-348E-439C-9459-19748DDCDD4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D8B40-E0DC-4D08-B0D7-34A5D2CB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3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76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99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4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4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86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2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6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D8B40-E0DC-4D08-B0D7-34A5D2CB3B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42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8B40-E0DC-4D08-B0D7-34A5D2CB3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9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3EBB-E18A-4C58-95FA-B57DBF87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0DE0-10F5-48D5-9B61-E3AE070B1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9C73-FBC0-4C9B-B32D-D58BDF1F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E4B0-60B2-4BE2-8B42-260D7CF1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73A95-5445-446F-9812-44DFE359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DB3E-C149-44D3-883C-A2EE908E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50AF4-4AE9-48E4-80B3-543D061FA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236E-7534-4206-88CF-A1B3A531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E284-13A8-4492-BDF8-ADAA0396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A3860-E57E-4E36-BCB9-09018607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CD9D4-6342-4C7D-A2B7-7249597B4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B3596-4105-4800-AC18-E6AA23916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341E5-D971-4C59-A8DF-1FDB6659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94F41-DD4E-4B86-8B7A-AC789110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22C8-26D2-4DB0-AA11-BF340CA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5F4-ABE6-43AD-A5B6-5BEE8CEC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F0D6-CB5D-4488-A49A-56150E02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C836A-3E58-4714-B1FB-AA14D8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45D5-E6CD-498A-91BD-35F01BFE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7C63-5444-4E0B-84A0-4C3333EA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D66F-E549-42FA-916C-302F11E6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DB6F-E706-438C-9879-7B1EE4345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7182-5505-4FA7-A1AD-22BC021E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52C25-CBB1-4EFD-B4FA-2F24DCB5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79B3-6B21-4235-A4D4-0528DAE6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F4E-DC2A-4E64-8CDE-2BC1922B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A9FB-9278-4B00-8954-6C0564EA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59F8E-9ABC-4273-82A3-60B96E3D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F3AA1-96FB-42AD-BA3D-5102CE1F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61EC1-0D63-4595-8C4C-8446C486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DA977-904D-4775-8A0D-112C77F9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0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A827-4E0D-41A9-A8E8-94D4699B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9A7A-B70A-48EF-8254-A6F617A0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E369A-E01E-4A89-8E56-A7791374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4763E-717E-4176-AE54-6E4F5A3FB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86646-7835-482F-A6CA-4E742C087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ECE7C-B82F-4876-AC3D-4A5D61DF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8ED95-D08B-4CFE-855E-79C6E918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2B21D-FC41-4786-B6DD-CD31AE0F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9220-906A-4D2F-B0E2-CCD6E66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2D1CC-A00A-4882-9565-5836013C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EDA24-1910-4F97-AD75-1C97FAD6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ED7E5-5F4C-4F19-AF3F-1CB5E110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3FADC-2271-45A2-A41F-5BA1DEB2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4FC61-9DA0-4620-9DDA-9B76D2E6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3425-CB6F-4D85-AACD-6BA360A3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DFAD-3896-4AB8-94CC-7B1B7AF5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2EAA-2441-41A2-9957-5CFAC96F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5A662-2B45-4C21-BE8F-F38C09518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9FF4-170D-47EB-8D93-8C1ED644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D666F-7501-44CA-82ED-D363A6F5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033EC-3DA1-4A8C-BACC-97C93EB8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611A-0096-45A2-AC31-92D2C6BF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9EA20-02DB-4869-BDBA-6D45CD96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30239-AAD0-4782-A8DA-EC2568B0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C6289-536A-407E-A728-99C0630A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094A-2D8B-4FD6-AD50-C390109C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639E1-38DE-4E36-B057-08A135DE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EDFCE-2B74-409D-AE6B-FFC99147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C7E29-A460-4A8C-AB4E-C41889EF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4FDE-78CC-4E1C-928A-43914AA7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CE72-4AD1-4CDC-9221-7AD10EEF1FB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C5BD7-5517-431D-A26D-6316FB8F7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A7D91-9C41-49E0-894A-09CA1B9DB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B8D5-865E-4F04-9BA2-C889539A8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077DFE7-32AE-4E9E-96B9-D1110ED0D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3" y="443789"/>
            <a:ext cx="5899592" cy="57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4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7511796" y="1087621"/>
            <a:ext cx="3934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4800" b="0" i="0" u="none" strike="noStrike" cap="none" dirty="0" err="1">
                <a:solidFill>
                  <a:srgbClr val="EC9122"/>
                </a:solidFill>
                <a:latin typeface="Calibri"/>
                <a:ea typeface="Calibri"/>
                <a:cs typeface="Calibri"/>
                <a:sym typeface="Calibri"/>
              </a:rPr>
              <a:t>תוכנית</a:t>
            </a:r>
            <a:r>
              <a:rPr lang="he-IL" sz="4800" b="0" i="0" u="none" strike="noStrike" cap="none" dirty="0">
                <a:solidFill>
                  <a:srgbClr val="EC9122"/>
                </a:solidFill>
                <a:latin typeface="Calibri"/>
                <a:ea typeface="Calibri"/>
                <a:cs typeface="Calibri"/>
                <a:sym typeface="Calibri"/>
              </a:rPr>
              <a:t> הרמזור</a:t>
            </a:r>
            <a:r>
              <a:rPr lang="en-US" sz="4800" b="0" i="0" u="none" strike="noStrike" cap="none" dirty="0">
                <a:solidFill>
                  <a:srgbClr val="EC912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 dirty="0">
                <a:solidFill>
                  <a:srgbClr val="EC91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b="0" i="0" u="none" strike="noStrike" cap="none" dirty="0">
                <a:solidFill>
                  <a:srgbClr val="EC9122"/>
                </a:solidFill>
                <a:latin typeface="Calibri"/>
                <a:ea typeface="Calibri"/>
                <a:cs typeface="Calibri"/>
                <a:sym typeface="Calibri"/>
              </a:rPr>
              <a:t>יישוב כתום </a:t>
            </a:r>
            <a:endParaRPr sz="4800" b="0" i="0" u="none" strike="noStrike" cap="none" dirty="0">
              <a:solidFill>
                <a:srgbClr val="EC91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DE3E784A-199F-40D3-8848-F3C59B0C47F2}"/>
              </a:ext>
            </a:extLst>
          </p:cNvPr>
          <p:cNvSpPr txBox="1">
            <a:spLocks/>
          </p:cNvSpPr>
          <p:nvPr/>
        </p:nvSpPr>
        <p:spPr>
          <a:xfrm>
            <a:off x="7060692" y="2570571"/>
            <a:ext cx="4837176" cy="253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rtl="1">
              <a:spcBef>
                <a:spcPts val="0"/>
              </a:spcBef>
              <a:buSzPts val="7000"/>
              <a:buNone/>
            </a:pPr>
            <a:r>
              <a:rPr lang="he-IL" sz="2400" dirty="0"/>
              <a:t>יישוב בו רמת התחלואה הקיימת והצפויה </a:t>
            </a:r>
            <a:r>
              <a:rPr lang="he-IL" sz="2400" b="1" dirty="0"/>
              <a:t>גבוהה</a:t>
            </a:r>
            <a:r>
              <a:rPr lang="he-IL" sz="2400" dirty="0"/>
              <a:t>, ובהתאם לכך תתאפשר בו פעילות </a:t>
            </a:r>
            <a:r>
              <a:rPr lang="he-IL" sz="2400" b="1" dirty="0"/>
              <a:t>מצומצמת</a:t>
            </a:r>
            <a:r>
              <a:rPr lang="he-IL" sz="2400" dirty="0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C68F5FA-A0D7-F948-8AC5-73A3A483F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37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7511796" y="1087621"/>
            <a:ext cx="3934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4800" b="0" i="0" u="none" strike="noStrike" cap="none" dirty="0" err="1">
                <a:solidFill>
                  <a:srgbClr val="DC4140"/>
                </a:solidFill>
                <a:latin typeface="Calibri"/>
                <a:ea typeface="Calibri"/>
                <a:cs typeface="Calibri"/>
                <a:sym typeface="Calibri"/>
              </a:rPr>
              <a:t>תוכנית</a:t>
            </a:r>
            <a:r>
              <a:rPr lang="he-IL" sz="4800" b="0" i="0" u="none" strike="noStrike" cap="none" dirty="0">
                <a:solidFill>
                  <a:srgbClr val="DC4140"/>
                </a:solidFill>
                <a:latin typeface="Calibri"/>
                <a:ea typeface="Calibri"/>
                <a:cs typeface="Calibri"/>
                <a:sym typeface="Calibri"/>
              </a:rPr>
              <a:t> הרמזור</a:t>
            </a:r>
            <a:r>
              <a:rPr lang="en-US" sz="4800" b="0" i="0" u="none" strike="noStrike" cap="none" dirty="0">
                <a:solidFill>
                  <a:srgbClr val="DC414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 dirty="0">
                <a:solidFill>
                  <a:srgbClr val="DC41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b="0" i="0" u="none" strike="noStrike" cap="none" dirty="0">
                <a:solidFill>
                  <a:srgbClr val="DC4140"/>
                </a:solidFill>
                <a:latin typeface="Calibri"/>
                <a:ea typeface="Calibri"/>
                <a:cs typeface="Calibri"/>
                <a:sym typeface="Calibri"/>
              </a:rPr>
              <a:t>יישוב אדום </a:t>
            </a:r>
            <a:endParaRPr sz="4800" b="0" i="0" u="none" strike="noStrike" cap="none" dirty="0">
              <a:solidFill>
                <a:srgbClr val="DC41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DE3E784A-199F-40D3-8848-F3C59B0C47F2}"/>
              </a:ext>
            </a:extLst>
          </p:cNvPr>
          <p:cNvSpPr txBox="1">
            <a:spLocks/>
          </p:cNvSpPr>
          <p:nvPr/>
        </p:nvSpPr>
        <p:spPr>
          <a:xfrm>
            <a:off x="7060692" y="2570571"/>
            <a:ext cx="4837176" cy="253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rtl="1">
              <a:spcBef>
                <a:spcPts val="0"/>
              </a:spcBef>
              <a:buSzPts val="7000"/>
              <a:buNone/>
            </a:pPr>
            <a:r>
              <a:rPr lang="he-IL" sz="2400" dirty="0"/>
              <a:t>יישוב בו רמת התחלואה הקיימת והצפויה </a:t>
            </a:r>
            <a:r>
              <a:rPr lang="he-IL" sz="2400" b="1" dirty="0"/>
              <a:t>גבוהה מאוד</a:t>
            </a:r>
            <a:r>
              <a:rPr lang="he-IL" sz="2400" dirty="0"/>
              <a:t>, ובהתאם לכך תתאפשר בו פעילות </a:t>
            </a:r>
            <a:r>
              <a:rPr lang="he-IL" sz="2400" b="1" dirty="0"/>
              <a:t>מינימלית</a:t>
            </a:r>
            <a:r>
              <a:rPr lang="he-IL" sz="2400" dirty="0"/>
              <a:t>.</a:t>
            </a:r>
          </a:p>
        </p:txBody>
      </p:sp>
      <p:pic>
        <p:nvPicPr>
          <p:cNvPr id="6" name="Picture 5" descr="A close up of a stop sign&#10;&#10;Description automatically generated">
            <a:extLst>
              <a:ext uri="{FF2B5EF4-FFF2-40B4-BE49-F238E27FC236}">
                <a16:creationId xmlns:a16="http://schemas.microsoft.com/office/drawing/2014/main" id="{379CD7F3-BB23-D543-8168-F240BAE2D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08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8EA9E324-1A08-4C69-9161-62325CFBD670}"/>
              </a:ext>
            </a:extLst>
          </p:cNvPr>
          <p:cNvSpPr/>
          <p:nvPr/>
        </p:nvSpPr>
        <p:spPr>
          <a:xfrm>
            <a:off x="-5197" y="-71365"/>
            <a:ext cx="12192000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e-IL" sz="4000" b="1" dirty="0">
                <a:solidFill>
                  <a:schemeClr val="dk1"/>
                </a:solidFill>
                <a:latin typeface="Calibri"/>
                <a:cs typeface="Calibri"/>
              </a:rPr>
              <a:t>רשויות אדומות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533A3BCF-037C-4D31-91AA-09A1659FB1E7}"/>
              </a:ext>
            </a:extLst>
          </p:cNvPr>
          <p:cNvGrpSpPr/>
          <p:nvPr/>
        </p:nvGrpSpPr>
        <p:grpSpPr>
          <a:xfrm>
            <a:off x="8895540" y="698620"/>
            <a:ext cx="2886885" cy="2767925"/>
            <a:chOff x="-248460" y="2686049"/>
            <a:chExt cx="2886885" cy="2767925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903BA4AC-BEE8-4B62-BF3D-2D678C340DBC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8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624FDEF0-B99E-4B9C-AA88-EED26DE64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1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EC6F0D0-B4C5-4955-811F-2C60E29D2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5FB47F25-B052-4FB9-9A95-44DC34794106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דאלית</a:t>
              </a: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 </a:t>
              </a:r>
            </a:p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אל-כרמל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77D2C5BE-56AB-4EA3-A998-4808ADBFA3B7}"/>
              </a:ext>
            </a:extLst>
          </p:cNvPr>
          <p:cNvGrpSpPr/>
          <p:nvPr/>
        </p:nvGrpSpPr>
        <p:grpSpPr>
          <a:xfrm>
            <a:off x="7181040" y="698620"/>
            <a:ext cx="2886885" cy="2767925"/>
            <a:chOff x="-248460" y="2686049"/>
            <a:chExt cx="2886885" cy="2767925"/>
          </a:xfrm>
        </p:grpSpPr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729EBF2D-6A8D-428B-9183-CD8E9967427D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2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4A01BB46-4FBA-4239-B1BB-8C57B7A53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2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2004AEC-43BA-452C-9C41-DBF71E2146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4A20E05E-7EE6-4EF7-A1CB-7B9E64BE5C68}"/>
                </a:ext>
              </a:extLst>
            </p:cNvPr>
            <p:cNvSpPr txBox="1"/>
            <p:nvPr/>
          </p:nvSpPr>
          <p:spPr>
            <a:xfrm>
              <a:off x="470089" y="3631884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טירה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9A8F4258-C178-43A9-9A92-0105782F71F3}"/>
              </a:ext>
            </a:extLst>
          </p:cNvPr>
          <p:cNvGrpSpPr/>
          <p:nvPr/>
        </p:nvGrpSpPr>
        <p:grpSpPr>
          <a:xfrm>
            <a:off x="5419725" y="698620"/>
            <a:ext cx="2886885" cy="2767925"/>
            <a:chOff x="-248460" y="2686049"/>
            <a:chExt cx="2886885" cy="2767925"/>
          </a:xfrm>
        </p:grpSpPr>
        <p:grpSp>
          <p:nvGrpSpPr>
            <p:cNvPr id="42" name="קבוצה 41">
              <a:extLst>
                <a:ext uri="{FF2B5EF4-FFF2-40B4-BE49-F238E27FC236}">
                  <a16:creationId xmlns:a16="http://schemas.microsoft.com/office/drawing/2014/main" id="{DD079FB4-4266-4807-97BE-9946DCF02112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4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441669F4-3924-44F7-9F23-B8316BCB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4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A03E48AC-8C9E-4E83-A886-A8EDB2562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F7514EB3-533B-44DF-9830-0150F7F378A3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עין </a:t>
              </a:r>
            </a:p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מאהל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B9ED4293-B9A4-4DC9-A884-8984CBD4F2EA}"/>
              </a:ext>
            </a:extLst>
          </p:cNvPr>
          <p:cNvGrpSpPr/>
          <p:nvPr/>
        </p:nvGrpSpPr>
        <p:grpSpPr>
          <a:xfrm>
            <a:off x="3705225" y="698620"/>
            <a:ext cx="2886885" cy="2767925"/>
            <a:chOff x="-248460" y="2686049"/>
            <a:chExt cx="2886885" cy="2767925"/>
          </a:xfrm>
        </p:grpSpPr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00BE4E48-743A-47F7-9F8D-0B98801AB04C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4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B7C77D6-5048-4399-A63A-B1EF31CE2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5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226A64A-975F-41A5-93A9-1D9A42197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637020D3-95F7-47DE-B931-7CA30AA2816F}"/>
                </a:ext>
              </a:extLst>
            </p:cNvPr>
            <p:cNvSpPr txBox="1"/>
            <p:nvPr/>
          </p:nvSpPr>
          <p:spPr>
            <a:xfrm>
              <a:off x="463100" y="3653121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עמנואל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35EA8380-D680-471B-8594-0112F94476E9}"/>
              </a:ext>
            </a:extLst>
          </p:cNvPr>
          <p:cNvGrpSpPr/>
          <p:nvPr/>
        </p:nvGrpSpPr>
        <p:grpSpPr>
          <a:xfrm>
            <a:off x="1990725" y="698620"/>
            <a:ext cx="2886885" cy="2767925"/>
            <a:chOff x="-248460" y="2686049"/>
            <a:chExt cx="2886885" cy="2767925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23803430-C7D8-4518-B80A-70E02D1236BD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5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8A08D1F2-2D1E-46F7-BB70-1B8258B9E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5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DF1C7FD-C7D5-4470-BC05-F0E7C92EA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6BAD4233-2E88-45DB-A855-2B1E7FDD0184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כפר </a:t>
              </a:r>
            </a:p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קאסם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14B16A0C-EAA2-470F-82B0-591CE1E3D9C7}"/>
              </a:ext>
            </a:extLst>
          </p:cNvPr>
          <p:cNvGrpSpPr/>
          <p:nvPr/>
        </p:nvGrpSpPr>
        <p:grpSpPr>
          <a:xfrm>
            <a:off x="276225" y="698620"/>
            <a:ext cx="2886885" cy="2767925"/>
            <a:chOff x="-248460" y="2686049"/>
            <a:chExt cx="2886885" cy="2767925"/>
          </a:xfrm>
        </p:grpSpPr>
        <p:grpSp>
          <p:nvGrpSpPr>
            <p:cNvPr id="57" name="קבוצה 56">
              <a:extLst>
                <a:ext uri="{FF2B5EF4-FFF2-40B4-BE49-F238E27FC236}">
                  <a16:creationId xmlns:a16="http://schemas.microsoft.com/office/drawing/2014/main" id="{D49B59E3-8011-48EA-8DC7-647C44A4170E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5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9A5874F0-94C7-4ABF-94E3-ED7606FF8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6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84ED5EC7-176D-4900-BAD6-17279D00BF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56BDD6A3-9A57-4A47-AE39-8ADD8A4AC4EA}"/>
                </a:ext>
              </a:extLst>
            </p:cNvPr>
            <p:cNvSpPr txBox="1"/>
            <p:nvPr/>
          </p:nvSpPr>
          <p:spPr>
            <a:xfrm>
              <a:off x="463100" y="3631884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e-IL" sz="2400" dirty="0" err="1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עספיא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FACC50A4-5949-4926-AF9E-4E4B9BBCF2B4}"/>
              </a:ext>
            </a:extLst>
          </p:cNvPr>
          <p:cNvGrpSpPr/>
          <p:nvPr/>
        </p:nvGrpSpPr>
        <p:grpSpPr>
          <a:xfrm>
            <a:off x="316870" y="2891393"/>
            <a:ext cx="2886885" cy="2767925"/>
            <a:chOff x="-248460" y="2686049"/>
            <a:chExt cx="2886885" cy="2767925"/>
          </a:xfrm>
        </p:grpSpPr>
        <p:grpSp>
          <p:nvGrpSpPr>
            <p:cNvPr id="62" name="קבוצה 61">
              <a:extLst>
                <a:ext uri="{FF2B5EF4-FFF2-40B4-BE49-F238E27FC236}">
                  <a16:creationId xmlns:a16="http://schemas.microsoft.com/office/drawing/2014/main" id="{8189845E-8C27-494E-912C-1534D5550DB5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6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8CD258F1-EE8C-4D6D-BB06-B21340416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6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EC3D1633-4C1F-4922-A253-668DF744E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18072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63" name="תיבת טקסט 62">
              <a:extLst>
                <a:ext uri="{FF2B5EF4-FFF2-40B4-BE49-F238E27FC236}">
                  <a16:creationId xmlns:a16="http://schemas.microsoft.com/office/drawing/2014/main" id="{624A43D9-D5A1-4BE5-BF9F-F52D89FD4990}"/>
                </a:ext>
              </a:extLst>
            </p:cNvPr>
            <p:cNvSpPr txBox="1"/>
            <p:nvPr/>
          </p:nvSpPr>
          <p:spPr>
            <a:xfrm>
              <a:off x="463100" y="3662712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לקיה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5A01346B-C9E7-403A-9B20-173D2F563015}"/>
              </a:ext>
            </a:extLst>
          </p:cNvPr>
          <p:cNvGrpSpPr/>
          <p:nvPr/>
        </p:nvGrpSpPr>
        <p:grpSpPr>
          <a:xfrm>
            <a:off x="8848725" y="2837917"/>
            <a:ext cx="2886885" cy="2767925"/>
            <a:chOff x="-248460" y="2686049"/>
            <a:chExt cx="2886885" cy="2767925"/>
          </a:xfrm>
        </p:grpSpPr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447BAAEE-6C84-4F01-99C6-4202D6CB8741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6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DE103D98-7E97-40F0-9307-89800A166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7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EBEF8D45-F560-41D6-985F-3EE733F58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6AC056F4-E908-4D05-BAA0-2010D3F0AA06}"/>
                </a:ext>
              </a:extLst>
            </p:cNvPr>
            <p:cNvSpPr txBox="1"/>
            <p:nvPr/>
          </p:nvSpPr>
          <p:spPr>
            <a:xfrm>
              <a:off x="463100" y="3488368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שער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הנגב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828411EA-0FFE-484A-8EFB-7DA8E09D24B6}"/>
              </a:ext>
            </a:extLst>
          </p:cNvPr>
          <p:cNvGrpSpPr/>
          <p:nvPr/>
        </p:nvGrpSpPr>
        <p:grpSpPr>
          <a:xfrm>
            <a:off x="7200090" y="2814379"/>
            <a:ext cx="2886885" cy="2767925"/>
            <a:chOff x="-248460" y="2686049"/>
            <a:chExt cx="2886885" cy="2767925"/>
          </a:xfrm>
        </p:grpSpPr>
        <p:grpSp>
          <p:nvGrpSpPr>
            <p:cNvPr id="72" name="קבוצה 71">
              <a:extLst>
                <a:ext uri="{FF2B5EF4-FFF2-40B4-BE49-F238E27FC236}">
                  <a16:creationId xmlns:a16="http://schemas.microsoft.com/office/drawing/2014/main" id="{2CAA7E4C-FB3A-46F3-8F08-424DE3CA7ECA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7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D53E7A7C-F83C-4E9E-8BB5-316CC3452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7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2F4576C0-1330-479C-A538-BE37411E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73" name="תיבת טקסט 72">
              <a:extLst>
                <a:ext uri="{FF2B5EF4-FFF2-40B4-BE49-F238E27FC236}">
                  <a16:creationId xmlns:a16="http://schemas.microsoft.com/office/drawing/2014/main" id="{F756BDAF-6AB8-46AF-98E4-C52D84998FDB}"/>
                </a:ext>
              </a:extLst>
            </p:cNvPr>
            <p:cNvSpPr txBox="1"/>
            <p:nvPr/>
          </p:nvSpPr>
          <p:spPr>
            <a:xfrm>
              <a:off x="463100" y="3488368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כפר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2400" dirty="0">
                  <a:solidFill>
                    <a:prstClr val="white"/>
                  </a:solidFill>
                  <a:latin typeface="Calibri"/>
                  <a:cs typeface="Calibri"/>
                  <a:sym typeface="Calibri"/>
                </a:rPr>
                <a:t>כנא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1E996893-917A-43E2-B35E-2EF1BD9A0B4E}"/>
              </a:ext>
            </a:extLst>
          </p:cNvPr>
          <p:cNvGrpSpPr/>
          <p:nvPr/>
        </p:nvGrpSpPr>
        <p:grpSpPr>
          <a:xfrm>
            <a:off x="5441320" y="2862524"/>
            <a:ext cx="2886885" cy="2767925"/>
            <a:chOff x="-248460" y="2686049"/>
            <a:chExt cx="2886885" cy="2767925"/>
          </a:xfrm>
        </p:grpSpPr>
        <p:grpSp>
          <p:nvGrpSpPr>
            <p:cNvPr id="77" name="קבוצה 76">
              <a:extLst>
                <a:ext uri="{FF2B5EF4-FFF2-40B4-BE49-F238E27FC236}">
                  <a16:creationId xmlns:a16="http://schemas.microsoft.com/office/drawing/2014/main" id="{93321F96-C910-4F47-9C1A-35780DB7D09A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7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6622E75F-EA97-4D10-9BE0-541E28BE1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8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33F1C12F-6EC5-4B33-B45A-0C5773D4C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DA673049-E436-4B4B-ABB7-C1159EEA78D6}"/>
                </a:ext>
              </a:extLst>
            </p:cNvPr>
            <p:cNvSpPr txBox="1"/>
            <p:nvPr/>
          </p:nvSpPr>
          <p:spPr>
            <a:xfrm>
              <a:off x="463100" y="3691582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רכסים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8A282F7F-4240-4016-B900-4B2A8567D261}"/>
              </a:ext>
            </a:extLst>
          </p:cNvPr>
          <p:cNvGrpSpPr/>
          <p:nvPr/>
        </p:nvGrpSpPr>
        <p:grpSpPr>
          <a:xfrm>
            <a:off x="3792685" y="2838986"/>
            <a:ext cx="2886885" cy="2767925"/>
            <a:chOff x="-248460" y="2686049"/>
            <a:chExt cx="2886885" cy="2767925"/>
          </a:xfrm>
        </p:grpSpPr>
        <p:grpSp>
          <p:nvGrpSpPr>
            <p:cNvPr id="82" name="קבוצה 81">
              <a:extLst>
                <a:ext uri="{FF2B5EF4-FFF2-40B4-BE49-F238E27FC236}">
                  <a16:creationId xmlns:a16="http://schemas.microsoft.com/office/drawing/2014/main" id="{01D4760E-1D52-46C1-A002-A4A2633F7B39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8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8C3B55A-1435-4133-8437-252932BE4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8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E6CC3FAA-A817-489F-9E32-2237E30C4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83" name="תיבת טקסט 82">
              <a:extLst>
                <a:ext uri="{FF2B5EF4-FFF2-40B4-BE49-F238E27FC236}">
                  <a16:creationId xmlns:a16="http://schemas.microsoft.com/office/drawing/2014/main" id="{9BDE47F4-7FB1-441F-A546-08A312E4EEF1}"/>
                </a:ext>
              </a:extLst>
            </p:cNvPr>
            <p:cNvSpPr txBox="1"/>
            <p:nvPr/>
          </p:nvSpPr>
          <p:spPr>
            <a:xfrm>
              <a:off x="395528" y="3715120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2400" dirty="0">
                  <a:solidFill>
                    <a:prstClr val="white"/>
                  </a:solidFill>
                  <a:latin typeface="Calibri"/>
                  <a:cs typeface="Calibri"/>
                  <a:sym typeface="Calibri"/>
                </a:rPr>
                <a:t>זמר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C1A297F3-7D25-49A8-B9DC-C4CA5EE7B16E}"/>
              </a:ext>
            </a:extLst>
          </p:cNvPr>
          <p:cNvGrpSpPr/>
          <p:nvPr/>
        </p:nvGrpSpPr>
        <p:grpSpPr>
          <a:xfrm>
            <a:off x="2031370" y="2891393"/>
            <a:ext cx="2886885" cy="2767925"/>
            <a:chOff x="-248460" y="2686049"/>
            <a:chExt cx="2886885" cy="2767925"/>
          </a:xfrm>
        </p:grpSpPr>
        <p:grpSp>
          <p:nvGrpSpPr>
            <p:cNvPr id="89" name="קבוצה 88">
              <a:extLst>
                <a:ext uri="{FF2B5EF4-FFF2-40B4-BE49-F238E27FC236}">
                  <a16:creationId xmlns:a16="http://schemas.microsoft.com/office/drawing/2014/main" id="{87E22944-6F54-4C5A-A488-FA36072AD976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91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665A737-FC6D-42F4-98B4-FF44B62F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92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010DC097-B04E-45D8-AF3A-27754CA1B2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59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49D58471-5497-4393-B27B-8D4191224008}"/>
                </a:ext>
              </a:extLst>
            </p:cNvPr>
            <p:cNvSpPr txBox="1"/>
            <p:nvPr/>
          </p:nvSpPr>
          <p:spPr>
            <a:xfrm>
              <a:off x="462369" y="3510312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אל</a:t>
              </a:r>
            </a:p>
            <a:p>
              <a:pPr algn="ctr"/>
              <a:r>
                <a:rPr lang="he-IL" sz="2400" dirty="0" err="1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בטוף</a:t>
              </a:r>
              <a:endParaRPr lang="he-IL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51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8EA9E324-1A08-4C69-9161-62325CFBD670}"/>
              </a:ext>
            </a:extLst>
          </p:cNvPr>
          <p:cNvSpPr/>
          <p:nvPr/>
        </p:nvSpPr>
        <p:spPr>
          <a:xfrm>
            <a:off x="0" y="-15216"/>
            <a:ext cx="12192000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רשויות אדומות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533A3BCF-037C-4D31-91AA-09A1659FB1E7}"/>
              </a:ext>
            </a:extLst>
          </p:cNvPr>
          <p:cNvGrpSpPr/>
          <p:nvPr/>
        </p:nvGrpSpPr>
        <p:grpSpPr>
          <a:xfrm>
            <a:off x="8866965" y="633741"/>
            <a:ext cx="2886885" cy="2767925"/>
            <a:chOff x="-248460" y="2686049"/>
            <a:chExt cx="2886885" cy="2767925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903BA4AC-BEE8-4B62-BF3D-2D678C340DBC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8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624FDEF0-B99E-4B9C-AA88-EED26DE64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1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EC6F0D0-B4C5-4955-811F-2C60E29D2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5FB47F25-B052-4FB9-9A95-44DC34794106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בית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ג'ן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77D2C5BE-56AB-4EA3-A998-4808ADBFA3B7}"/>
              </a:ext>
            </a:extLst>
          </p:cNvPr>
          <p:cNvGrpSpPr/>
          <p:nvPr/>
        </p:nvGrpSpPr>
        <p:grpSpPr>
          <a:xfrm>
            <a:off x="7152465" y="633741"/>
            <a:ext cx="2886885" cy="2767925"/>
            <a:chOff x="-248460" y="2686049"/>
            <a:chExt cx="2886885" cy="2767925"/>
          </a:xfrm>
        </p:grpSpPr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729EBF2D-6A8D-428B-9183-CD8E9967427D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2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4A01BB46-4FBA-4239-B1BB-8C57B7A53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2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2004AEC-43BA-452C-9C41-DBF71E2146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4A20E05E-7EE6-4EF7-A1CB-7B9E64BE5C68}"/>
                </a:ext>
              </a:extLst>
            </p:cNvPr>
            <p:cNvSpPr txBox="1"/>
            <p:nvPr/>
          </p:nvSpPr>
          <p:spPr>
            <a:xfrm>
              <a:off x="470089" y="3631884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אעבלין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9A8F4258-C178-43A9-9A92-0105782F71F3}"/>
              </a:ext>
            </a:extLst>
          </p:cNvPr>
          <p:cNvGrpSpPr/>
          <p:nvPr/>
        </p:nvGrpSpPr>
        <p:grpSpPr>
          <a:xfrm>
            <a:off x="5391150" y="633741"/>
            <a:ext cx="2886885" cy="2767925"/>
            <a:chOff x="-248460" y="2686049"/>
            <a:chExt cx="2886885" cy="2767925"/>
          </a:xfrm>
        </p:grpSpPr>
        <p:grpSp>
          <p:nvGrpSpPr>
            <p:cNvPr id="42" name="קבוצה 41">
              <a:extLst>
                <a:ext uri="{FF2B5EF4-FFF2-40B4-BE49-F238E27FC236}">
                  <a16:creationId xmlns:a16="http://schemas.microsoft.com/office/drawing/2014/main" id="{DD079FB4-4266-4807-97BE-9946DCF02112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4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441669F4-3924-44F7-9F23-B8316BCB9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4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A03E48AC-8C9E-4E83-A886-A8EDB2562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F7514EB3-533B-44DF-9830-0150F7F378A3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מעלה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עירון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B9ED4293-B9A4-4DC9-A884-8984CBD4F2EA}"/>
              </a:ext>
            </a:extLst>
          </p:cNvPr>
          <p:cNvGrpSpPr/>
          <p:nvPr/>
        </p:nvGrpSpPr>
        <p:grpSpPr>
          <a:xfrm>
            <a:off x="3676650" y="633741"/>
            <a:ext cx="2886885" cy="2767925"/>
            <a:chOff x="-248460" y="2686049"/>
            <a:chExt cx="2886885" cy="2767925"/>
          </a:xfrm>
        </p:grpSpPr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00BE4E48-743A-47F7-9F8D-0B98801AB04C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4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B7C77D6-5048-4399-A63A-B1EF31CE2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5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226A64A-975F-41A5-93A9-1D9A42197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637020D3-95F7-47DE-B931-7CA30AA2816F}"/>
                </a:ext>
              </a:extLst>
            </p:cNvPr>
            <p:cNvSpPr txBox="1"/>
            <p:nvPr/>
          </p:nvSpPr>
          <p:spPr>
            <a:xfrm>
              <a:off x="456111" y="3480532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כפר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ברא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35EA8380-D680-471B-8594-0112F94476E9}"/>
              </a:ext>
            </a:extLst>
          </p:cNvPr>
          <p:cNvGrpSpPr/>
          <p:nvPr/>
        </p:nvGrpSpPr>
        <p:grpSpPr>
          <a:xfrm>
            <a:off x="1962150" y="633741"/>
            <a:ext cx="2886885" cy="2767925"/>
            <a:chOff x="-248460" y="2686049"/>
            <a:chExt cx="2886885" cy="2767925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23803430-C7D8-4518-B80A-70E02D1236BD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54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8A08D1F2-2D1E-46F7-BB70-1B8258B9E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55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7DF1C7FD-C7D5-4470-BC05-F0E7C92EA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6BAD4233-2E88-45DB-A855-2B1E7FDD0184}"/>
                </a:ext>
              </a:extLst>
            </p:cNvPr>
            <p:cNvSpPr txBox="1"/>
            <p:nvPr/>
          </p:nvSpPr>
          <p:spPr>
            <a:xfrm>
              <a:off x="463100" y="3700107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ג'לג'וליה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14B16A0C-EAA2-470F-82B0-591CE1E3D9C7}"/>
              </a:ext>
            </a:extLst>
          </p:cNvPr>
          <p:cNvGrpSpPr/>
          <p:nvPr/>
        </p:nvGrpSpPr>
        <p:grpSpPr>
          <a:xfrm>
            <a:off x="247650" y="633741"/>
            <a:ext cx="2886885" cy="2767925"/>
            <a:chOff x="-248460" y="2686049"/>
            <a:chExt cx="2886885" cy="2767925"/>
          </a:xfrm>
        </p:grpSpPr>
        <p:grpSp>
          <p:nvGrpSpPr>
            <p:cNvPr id="57" name="קבוצה 56">
              <a:extLst>
                <a:ext uri="{FF2B5EF4-FFF2-40B4-BE49-F238E27FC236}">
                  <a16:creationId xmlns:a16="http://schemas.microsoft.com/office/drawing/2014/main" id="{D49B59E3-8011-48EA-8DC7-647C44A4170E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59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9A5874F0-94C7-4ABF-94E3-ED7606FF8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60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84ED5EC7-176D-4900-BAD6-17279D00BF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56BDD6A3-9A57-4A47-AE39-8ADD8A4AC4EA}"/>
                </a:ext>
              </a:extLst>
            </p:cNvPr>
            <p:cNvSpPr txBox="1"/>
            <p:nvPr/>
          </p:nvSpPr>
          <p:spPr>
            <a:xfrm>
              <a:off x="463100" y="3515440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נחל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שורק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DBA6CB76-CC36-4AD8-8D25-658F44F56DA1}"/>
              </a:ext>
            </a:extLst>
          </p:cNvPr>
          <p:cNvGrpSpPr/>
          <p:nvPr/>
        </p:nvGrpSpPr>
        <p:grpSpPr>
          <a:xfrm>
            <a:off x="8866965" y="2847094"/>
            <a:ext cx="2886885" cy="2767925"/>
            <a:chOff x="-248460" y="2686049"/>
            <a:chExt cx="2886885" cy="2767925"/>
          </a:xfrm>
        </p:grpSpPr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252912B6-55D8-4E48-B46B-D2B01D89A835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66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352875F1-218B-47A0-87DF-5F801A910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67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9757E9BF-E4D7-4FAE-8787-DACD342088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4A121EEA-BBDC-4C86-A28E-75FF3C5E95FC}"/>
                </a:ext>
              </a:extLst>
            </p:cNvPr>
            <p:cNvSpPr txBox="1"/>
            <p:nvPr/>
          </p:nvSpPr>
          <p:spPr>
            <a:xfrm>
              <a:off x="540707" y="3388198"/>
              <a:ext cx="13085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כעביה </a:t>
              </a:r>
              <a:r>
                <a:rPr kumimoji="0" lang="he-I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טבאש</a:t>
              </a:r>
              <a:r>
                <a: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</a:t>
              </a:r>
              <a:r>
                <a:rPr kumimoji="0" lang="he-I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חג'אג'רה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A45E5BA1-5825-45C6-A6ED-38CF107D9D84}"/>
              </a:ext>
            </a:extLst>
          </p:cNvPr>
          <p:cNvGrpSpPr/>
          <p:nvPr/>
        </p:nvGrpSpPr>
        <p:grpSpPr>
          <a:xfrm>
            <a:off x="7152465" y="2847094"/>
            <a:ext cx="2886885" cy="2767925"/>
            <a:chOff x="-248460" y="2686049"/>
            <a:chExt cx="2886885" cy="2767925"/>
          </a:xfrm>
        </p:grpSpPr>
        <p:grpSp>
          <p:nvGrpSpPr>
            <p:cNvPr id="69" name="קבוצה 68">
              <a:extLst>
                <a:ext uri="{FF2B5EF4-FFF2-40B4-BE49-F238E27FC236}">
                  <a16:creationId xmlns:a16="http://schemas.microsoft.com/office/drawing/2014/main" id="{E23E0A29-DDD7-4403-A1DB-8A9C74505673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71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D9E7F57A-FC3D-4DAD-A1CE-55741A395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72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986DB531-5E13-493E-8DB6-6913D2C617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48E17FB3-460A-4054-911E-649325AC1595}"/>
                </a:ext>
              </a:extLst>
            </p:cNvPr>
            <p:cNvSpPr txBox="1"/>
            <p:nvPr/>
          </p:nvSpPr>
          <p:spPr>
            <a:xfrm>
              <a:off x="470089" y="357286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ג'דיידה</a:t>
              </a: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2400" dirty="0">
                  <a:solidFill>
                    <a:prstClr val="white"/>
                  </a:solidFill>
                  <a:latin typeface="Calibri"/>
                  <a:cs typeface="Calibri"/>
                  <a:sym typeface="Calibri"/>
                </a:rPr>
                <a:t>מכר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F622EAF1-E145-4CD0-8EC6-7B0C7DE493F2}"/>
              </a:ext>
            </a:extLst>
          </p:cNvPr>
          <p:cNvGrpSpPr/>
          <p:nvPr/>
        </p:nvGrpSpPr>
        <p:grpSpPr>
          <a:xfrm>
            <a:off x="5391150" y="2847094"/>
            <a:ext cx="2886885" cy="2767925"/>
            <a:chOff x="-248460" y="2686049"/>
            <a:chExt cx="2886885" cy="2767925"/>
          </a:xfrm>
        </p:grpSpPr>
        <p:grpSp>
          <p:nvGrpSpPr>
            <p:cNvPr id="74" name="קבוצה 73">
              <a:extLst>
                <a:ext uri="{FF2B5EF4-FFF2-40B4-BE49-F238E27FC236}">
                  <a16:creationId xmlns:a16="http://schemas.microsoft.com/office/drawing/2014/main" id="{92EB528E-9E72-49DA-943C-D978C1A356AE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76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CF87D405-7AD3-4C87-A814-BAF3D7D4D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77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156B98D3-C7BA-4D89-A7B4-79C49AAE4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75" name="תיבת טקסט 74">
              <a:extLst>
                <a:ext uri="{FF2B5EF4-FFF2-40B4-BE49-F238E27FC236}">
                  <a16:creationId xmlns:a16="http://schemas.microsoft.com/office/drawing/2014/main" id="{F6FC424F-BD20-451B-A2E4-166FA571589D}"/>
                </a:ext>
              </a:extLst>
            </p:cNvPr>
            <p:cNvSpPr txBox="1"/>
            <p:nvPr/>
          </p:nvSpPr>
          <p:spPr>
            <a:xfrm>
              <a:off x="463100" y="3441384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אום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אל פחם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7FFFF359-5181-44A8-9E1D-9E5D35F1353A}"/>
              </a:ext>
            </a:extLst>
          </p:cNvPr>
          <p:cNvGrpSpPr/>
          <p:nvPr/>
        </p:nvGrpSpPr>
        <p:grpSpPr>
          <a:xfrm>
            <a:off x="3676650" y="2847094"/>
            <a:ext cx="2886885" cy="2767925"/>
            <a:chOff x="-248460" y="2686049"/>
            <a:chExt cx="2886885" cy="2767925"/>
          </a:xfrm>
        </p:grpSpPr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CF4D51FF-9EDB-4426-A178-06F3189B03CE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81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0D8E1D68-6FCB-42DA-9AB5-FE255EC02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82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F7245625-3805-4C6D-BBDE-87578C370B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FB398930-D9F9-4401-805B-A1254659C933}"/>
                </a:ext>
              </a:extLst>
            </p:cNvPr>
            <p:cNvSpPr txBox="1"/>
            <p:nvPr/>
          </p:nvSpPr>
          <p:spPr>
            <a:xfrm>
              <a:off x="456111" y="3665196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ג'ת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82F6C0C5-B0CD-440F-B5F1-230CEAB47CEE}"/>
              </a:ext>
            </a:extLst>
          </p:cNvPr>
          <p:cNvGrpSpPr/>
          <p:nvPr/>
        </p:nvGrpSpPr>
        <p:grpSpPr>
          <a:xfrm>
            <a:off x="1962150" y="2847094"/>
            <a:ext cx="2886885" cy="2767925"/>
            <a:chOff x="-248460" y="2686049"/>
            <a:chExt cx="2886885" cy="2767925"/>
          </a:xfrm>
        </p:grpSpPr>
        <p:grpSp>
          <p:nvGrpSpPr>
            <p:cNvPr id="84" name="קבוצה 83">
              <a:extLst>
                <a:ext uri="{FF2B5EF4-FFF2-40B4-BE49-F238E27FC236}">
                  <a16:creationId xmlns:a16="http://schemas.microsoft.com/office/drawing/2014/main" id="{579CDDEE-46FA-4BB1-BB15-16CEBA7360D3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86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D766C9E8-2061-4459-8D1E-B1D13A92A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87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A132F885-8D62-4066-8E62-38AC75085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85" name="תיבת טקסט 84">
              <a:extLst>
                <a:ext uri="{FF2B5EF4-FFF2-40B4-BE49-F238E27FC236}">
                  <a16:creationId xmlns:a16="http://schemas.microsoft.com/office/drawing/2014/main" id="{84EC1F8A-E3E4-4F9F-A24E-BDB64F6D0F64}"/>
                </a:ext>
              </a:extLst>
            </p:cNvPr>
            <p:cNvSpPr txBox="1"/>
            <p:nvPr/>
          </p:nvSpPr>
          <p:spPr>
            <a:xfrm>
              <a:off x="463100" y="3700107"/>
              <a:ext cx="142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טבריה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01973CD6-7DD0-4713-AD6D-F4C31490F244}"/>
              </a:ext>
            </a:extLst>
          </p:cNvPr>
          <p:cNvGrpSpPr/>
          <p:nvPr/>
        </p:nvGrpSpPr>
        <p:grpSpPr>
          <a:xfrm>
            <a:off x="247650" y="2847094"/>
            <a:ext cx="2886885" cy="2767925"/>
            <a:chOff x="-248460" y="2686049"/>
            <a:chExt cx="2886885" cy="2767925"/>
          </a:xfrm>
        </p:grpSpPr>
        <p:grpSp>
          <p:nvGrpSpPr>
            <p:cNvPr id="89" name="קבוצה 88">
              <a:extLst>
                <a:ext uri="{FF2B5EF4-FFF2-40B4-BE49-F238E27FC236}">
                  <a16:creationId xmlns:a16="http://schemas.microsoft.com/office/drawing/2014/main" id="{CA9B2CFA-A71C-418D-B89A-84983DC2AA09}"/>
                </a:ext>
              </a:extLst>
            </p:cNvPr>
            <p:cNvGrpSpPr/>
            <p:nvPr/>
          </p:nvGrpSpPr>
          <p:grpSpPr>
            <a:xfrm>
              <a:off x="-248460" y="2686049"/>
              <a:ext cx="2886885" cy="2767925"/>
              <a:chOff x="-248460" y="1173805"/>
              <a:chExt cx="4280170" cy="4280170"/>
            </a:xfrm>
          </p:grpSpPr>
          <p:pic>
            <p:nvPicPr>
              <p:cNvPr id="91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6D3BCAC1-9CEC-4562-B3B9-CD0C35835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8460" y="1173805"/>
                <a:ext cx="4280170" cy="4280170"/>
              </a:xfrm>
              <a:prstGeom prst="rect">
                <a:avLst/>
              </a:prstGeom>
            </p:spPr>
          </p:pic>
          <p:pic>
            <p:nvPicPr>
              <p:cNvPr id="92" name="Picture 4" descr="A close up of a stop sign&#10;&#10;Description automatically generated">
                <a:extLst>
                  <a:ext uri="{FF2B5EF4-FFF2-40B4-BE49-F238E27FC236}">
                    <a16:creationId xmlns:a16="http://schemas.microsoft.com/office/drawing/2014/main" id="{5CB83576-2EE1-4407-B10C-F4B5FBFE86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21" t="55840" r="47017" b="36851"/>
              <a:stretch/>
            </p:blipFill>
            <p:spPr>
              <a:xfrm>
                <a:off x="1200151" y="2771860"/>
                <a:ext cx="1323974" cy="776488"/>
              </a:xfrm>
              <a:prstGeom prst="rect">
                <a:avLst/>
              </a:prstGeom>
            </p:spPr>
          </p:pic>
        </p:grp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62B1F748-E2B2-41DA-BAC5-D907966FD027}"/>
                </a:ext>
              </a:extLst>
            </p:cNvPr>
            <p:cNvSpPr txBox="1"/>
            <p:nvPr/>
          </p:nvSpPr>
          <p:spPr>
            <a:xfrm>
              <a:off x="463100" y="3515440"/>
              <a:ext cx="142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ביתר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2400" dirty="0">
                  <a:solidFill>
                    <a:prstClr val="white"/>
                  </a:solidFill>
                  <a:latin typeface="Calibri"/>
                  <a:cs typeface="Calibri"/>
                  <a:sym typeface="Calibri"/>
                </a:rPr>
                <a:t>עילית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47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F2FF1BC-222A-48E8-9935-BE63C0BAE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22" b="76167" l="17375" r="78063">
                        <a14:foregroundMark x1="75469" y1="57333" x2="75469" y2="57333"/>
                        <a14:foregroundMark x1="64719" y1="58056" x2="64719" y2="58056"/>
                        <a14:foregroundMark x1="40281" y1="64167" x2="40281" y2="64167"/>
                        <a14:foregroundMark x1="27531" y1="58667" x2="27531" y2="58667"/>
                        <a14:foregroundMark x1="23375" y1="50500" x2="23375" y2="50500"/>
                        <a14:foregroundMark x1="23969" y1="48611" x2="23969" y2="48611"/>
                        <a14:foregroundMark x1="34188" y1="53556" x2="34188" y2="53556"/>
                        <a14:foregroundMark x1="36438" y1="49667" x2="36438" y2="49667"/>
                        <a14:foregroundMark x1="37094" y1="53833" x2="37094" y2="53833"/>
                        <a14:foregroundMark x1="36031" y1="50389" x2="36031" y2="50389"/>
                        <a14:foregroundMark x1="48906" y1="49556" x2="48906" y2="49556"/>
                        <a14:foregroundMark x1="47594" y1="52056" x2="47594" y2="52056"/>
                        <a14:foregroundMark x1="45938" y1="52389" x2="45938" y2="52389"/>
                        <a14:foregroundMark x1="59656" y1="51444" x2="59656" y2="51444"/>
                        <a14:foregroundMark x1="58750" y1="53944" x2="58750" y2="53944"/>
                        <a14:foregroundMark x1="60813" y1="53556" x2="60813" y2="53556"/>
                        <a14:foregroundMark x1="59938" y1="48167" x2="59938" y2="48167"/>
                        <a14:foregroundMark x1="71531" y1="51222" x2="71531" y2="51222"/>
                        <a14:foregroundMark x1="47000" y1="50278" x2="47000" y2="50278"/>
                      </a14:backgroundRemoval>
                    </a14:imgEffect>
                  </a14:imgLayer>
                </a14:imgProps>
              </a:ext>
            </a:extLst>
          </a:blip>
          <a:srcRect l="17126" t="36850" r="21870" b="19370"/>
          <a:stretch/>
        </p:blipFill>
        <p:spPr>
          <a:xfrm>
            <a:off x="468001" y="2013219"/>
            <a:ext cx="11457582" cy="4625181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6A4E8CF-DA10-4D3B-AD2F-15271FCBA8F7}"/>
              </a:ext>
            </a:extLst>
          </p:cNvPr>
          <p:cNvSpPr/>
          <p:nvPr/>
        </p:nvSpPr>
        <p:spPr>
          <a:xfrm>
            <a:off x="0" y="828635"/>
            <a:ext cx="12192000" cy="2478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e-IL" sz="4800" b="1" dirty="0">
                <a:solidFill>
                  <a:schemeClr val="dk1"/>
                </a:solidFill>
                <a:latin typeface="Calibri"/>
                <a:cs typeface="Calibri"/>
              </a:rPr>
              <a:t>ארגז כלים לרשויות </a:t>
            </a:r>
            <a:r>
              <a:rPr lang="he-IL" sz="4800" b="1" dirty="0" smtClean="0">
                <a:solidFill>
                  <a:schemeClr val="dk1"/>
                </a:solidFill>
                <a:latin typeface="Calibri"/>
                <a:cs typeface="Calibri"/>
              </a:rPr>
              <a:t>מקומיות אדומות</a:t>
            </a:r>
            <a:endParaRPr lang="he-IL" sz="4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8915C359-C0AF-4BCE-B5C0-7BBAF00D79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5840" r="47017" b="36851"/>
          <a:stretch/>
        </p:blipFill>
        <p:spPr>
          <a:xfrm>
            <a:off x="676061" y="4025766"/>
            <a:ext cx="2034147" cy="1302234"/>
          </a:xfrm>
          <a:prstGeom prst="rect">
            <a:avLst/>
          </a:prstGeom>
        </p:spPr>
      </p:pic>
      <p:pic>
        <p:nvPicPr>
          <p:cNvPr id="8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D2A12903-9F45-4911-A787-6DF5667C36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5840" r="47017" b="36851"/>
          <a:stretch/>
        </p:blipFill>
        <p:spPr>
          <a:xfrm>
            <a:off x="2939868" y="4025766"/>
            <a:ext cx="2034147" cy="1302234"/>
          </a:xfrm>
          <a:prstGeom prst="rect">
            <a:avLst/>
          </a:prstGeom>
        </p:spPr>
      </p:pic>
      <p:pic>
        <p:nvPicPr>
          <p:cNvPr id="10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9507E0D1-65F7-4E24-8CC6-544C55D0F2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5840" r="47017" b="36851"/>
          <a:stretch/>
        </p:blipFill>
        <p:spPr>
          <a:xfrm>
            <a:off x="5189275" y="4025766"/>
            <a:ext cx="2034147" cy="1302234"/>
          </a:xfrm>
          <a:prstGeom prst="rect">
            <a:avLst/>
          </a:prstGeom>
        </p:spPr>
      </p:pic>
      <p:pic>
        <p:nvPicPr>
          <p:cNvPr id="12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8FE5DAE3-9D6A-46A1-A4C5-C0372EC2E4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5840" r="47017" b="36851"/>
          <a:stretch/>
        </p:blipFill>
        <p:spPr>
          <a:xfrm>
            <a:off x="7445882" y="4025766"/>
            <a:ext cx="2034147" cy="1302234"/>
          </a:xfrm>
          <a:prstGeom prst="rect">
            <a:avLst/>
          </a:prstGeom>
        </p:spPr>
      </p:pic>
      <p:pic>
        <p:nvPicPr>
          <p:cNvPr id="14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E048E37D-6072-44A9-8ACC-54EED17011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5840" r="47017" b="36851"/>
          <a:stretch/>
        </p:blipFill>
        <p:spPr>
          <a:xfrm>
            <a:off x="9679082" y="4025766"/>
            <a:ext cx="2034147" cy="1302234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F02FC7B-CEE6-4083-BAFE-8DFB6306245A}"/>
              </a:ext>
            </a:extLst>
          </p:cNvPr>
          <p:cNvSpPr txBox="1"/>
          <p:nvPr/>
        </p:nvSpPr>
        <p:spPr>
          <a:xfrm>
            <a:off x="870623" y="4141656"/>
            <a:ext cx="16450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סיוע לאוכלוסייה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E5342475-4231-4A4C-855C-2B72020A6983}"/>
              </a:ext>
            </a:extLst>
          </p:cNvPr>
          <p:cNvSpPr txBox="1"/>
          <p:nvPr/>
        </p:nvSpPr>
        <p:spPr>
          <a:xfrm>
            <a:off x="3029045" y="4264766"/>
            <a:ext cx="1855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בניית חמ"ל ומערכות מידע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B46C0A6-F663-43B9-9852-DD49B75F3B08}"/>
              </a:ext>
            </a:extLst>
          </p:cNvPr>
          <p:cNvSpPr txBox="1"/>
          <p:nvPr/>
        </p:nvSpPr>
        <p:spPr>
          <a:xfrm>
            <a:off x="5383837" y="4415273"/>
            <a:ext cx="1645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הסברה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54CBA13-A079-4708-84BA-26E29A6D933C}"/>
              </a:ext>
            </a:extLst>
          </p:cNvPr>
          <p:cNvSpPr txBox="1"/>
          <p:nvPr/>
        </p:nvSpPr>
        <p:spPr>
          <a:xfrm>
            <a:off x="7691423" y="4415273"/>
            <a:ext cx="1645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אכיפה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4431054-632B-422B-B477-DE67C6BBED63}"/>
              </a:ext>
            </a:extLst>
          </p:cNvPr>
          <p:cNvSpPr txBox="1"/>
          <p:nvPr/>
        </p:nvSpPr>
        <p:spPr>
          <a:xfrm>
            <a:off x="9929407" y="4199829"/>
            <a:ext cx="16450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קטיעת שרשראות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CF9EB-2DF6-4F71-B882-584ABB413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34" b="14533"/>
          <a:stretch/>
        </p:blipFill>
        <p:spPr>
          <a:xfrm>
            <a:off x="0" y="2770632"/>
            <a:ext cx="12192000" cy="223113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EA9E324-1A08-4C69-9161-62325CFBD670}"/>
              </a:ext>
            </a:extLst>
          </p:cNvPr>
          <p:cNvSpPr/>
          <p:nvPr/>
        </p:nvSpPr>
        <p:spPr>
          <a:xfrm>
            <a:off x="627888" y="853835"/>
            <a:ext cx="11064240" cy="14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he-IL" sz="2800" dirty="0">
                <a:solidFill>
                  <a:schemeClr val="dk1"/>
                </a:solidFill>
                <a:latin typeface="Calibri"/>
                <a:cs typeface="Calibri"/>
              </a:rPr>
              <a:t>ישראל עוברת לשיטת הרמזור, עם הנחיות מקומיות בהתאם לצבע היישוב שלכם!</a:t>
            </a:r>
            <a:endParaRPr lang="en-US"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he-IL" sz="2800" dirty="0">
                <a:solidFill>
                  <a:schemeClr val="dk1"/>
                </a:solidFill>
                <a:latin typeface="Calibri"/>
                <a:cs typeface="Calibri"/>
              </a:rPr>
              <a:t>ההנחיות מותאמות למצב התחלואה בכל יישוב ומתעדכנות בהתאם לשינויים באזורכם.</a:t>
            </a:r>
            <a:endParaRPr lang="en-US" sz="28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8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67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F7CEA54-90D9-45D3-AAC5-FB5B972D6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4" b="73585" l="2022" r="97305">
                        <a14:foregroundMark x1="89757" y1="39488" x2="89757" y2="39488"/>
                        <a14:foregroundMark x1="90431" y1="51348" x2="90431" y2="51348"/>
                      </a14:backgroundRemoval>
                    </a14:imgEffect>
                  </a14:imgLayer>
                </a14:imgProps>
              </a:ext>
            </a:extLst>
          </a:blip>
          <a:srcRect t="8611" b="40368"/>
          <a:stretch/>
        </p:blipFill>
        <p:spPr>
          <a:xfrm>
            <a:off x="1318028" y="0"/>
            <a:ext cx="10081029" cy="5143500"/>
          </a:xfrm>
          <a:prstGeom prst="rect">
            <a:avLst/>
          </a:prstGeom>
        </p:spPr>
      </p:pic>
      <p:sp>
        <p:nvSpPr>
          <p:cNvPr id="11" name="Title 19">
            <a:extLst>
              <a:ext uri="{FF2B5EF4-FFF2-40B4-BE49-F238E27FC236}">
                <a16:creationId xmlns:a16="http://schemas.microsoft.com/office/drawing/2014/main" id="{2DFFC852-24A0-4D39-9079-06937768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/>
          <a:lstStyle/>
          <a:p>
            <a:pPr algn="ctr"/>
            <a:r>
              <a:rPr lang="he-IL" b="1" dirty="0">
                <a:cs typeface="+mn-cs"/>
              </a:rPr>
              <a:t>הנחיות מותאמות לפי צבע היישוב</a:t>
            </a: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8EA9E324-1A08-4C69-9161-62325CFBD670}"/>
              </a:ext>
            </a:extLst>
          </p:cNvPr>
          <p:cNvSpPr/>
          <p:nvPr/>
        </p:nvSpPr>
        <p:spPr>
          <a:xfrm>
            <a:off x="0" y="108819"/>
            <a:ext cx="12192000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תחומים בהסדרה ארצית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657630D-E2CB-424C-BDCA-F7175BB01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38471" r="3220" b="10140"/>
          <a:stretch/>
        </p:blipFill>
        <p:spPr>
          <a:xfrm>
            <a:off x="2095500" y="1066801"/>
            <a:ext cx="8724899" cy="4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ADE150CE-A030-4883-B97A-CCFE1C7A7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60" y="1173805"/>
            <a:ext cx="4280170" cy="428017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94AEAF2-6692-45E0-9612-817BD7C7C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9245" y1="78571" x2="15633" y2="52426"/>
                        <a14:backgroundMark x1="15633" y1="52426" x2="36119" y2="81402"/>
                        <a14:backgroundMark x1="36119" y1="81402" x2="20620" y2="56873"/>
                        <a14:backgroundMark x1="20620" y1="56873" x2="32345" y2="67790"/>
                        <a14:backgroundMark x1="32345" y1="67790" x2="39757" y2="80323"/>
                        <a14:backgroundMark x1="39757" y1="80323" x2="26819" y2="56065"/>
                        <a14:backgroundMark x1="26819" y1="56065" x2="44340" y2="84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3" y="1173805"/>
            <a:ext cx="4280170" cy="4280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D1B21-111E-4CC8-AE4D-BFA757436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784" y1="29784" x2="25876" y2="41509"/>
                        <a14:foregroundMark x1="25876" y1="41509" x2="28302" y2="54313"/>
                        <a14:foregroundMark x1="28302" y1="54313" x2="49057" y2="86388"/>
                        <a14:foregroundMark x1="49057" y1="86388" x2="64825" y2="66577"/>
                        <a14:foregroundMark x1="64825" y1="66577" x2="72507" y2="42992"/>
                        <a14:foregroundMark x1="72507" y1="42992" x2="70081" y2="30458"/>
                        <a14:foregroundMark x1="70081" y1="30458" x2="61051" y2="21968"/>
                        <a14:foregroundMark x1="61051" y1="21968" x2="48248" y2="18868"/>
                        <a14:foregroundMark x1="48248" y1="18868" x2="37062" y2="24124"/>
                        <a14:foregroundMark x1="37062" y1="24124" x2="59973" y2="19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34" y="1121924"/>
            <a:ext cx="4332051" cy="43320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44148-956E-4688-9439-B7DEFDE98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822" y1="38140" x2="42857" y2="46631"/>
                        <a14:foregroundMark x1="42857" y1="46631" x2="42183" y2="55660"/>
                        <a14:foregroundMark x1="42183" y1="55660" x2="40027" y2="40701"/>
                        <a14:foregroundMark x1="40027" y1="40701" x2="41240" y2="48787"/>
                        <a14:foregroundMark x1="41240" y1="48787" x2="35580" y2="35445"/>
                        <a14:foregroundMark x1="35580" y1="35445" x2="40701" y2="57008"/>
                        <a14:foregroundMark x1="40701" y1="57008" x2="40566" y2="45283"/>
                        <a14:foregroundMark x1="40566" y1="45283" x2="41509" y2="54582"/>
                        <a14:foregroundMark x1="41509" y1="54582" x2="38410" y2="46496"/>
                        <a14:foregroundMark x1="38410" y1="46496" x2="38814" y2="39488"/>
                        <a14:foregroundMark x1="38814" y1="39488" x2="42722" y2="47709"/>
                        <a14:foregroundMark x1="42722" y1="47709" x2="42318" y2="62264"/>
                        <a14:foregroundMark x1="42318" y1="62264" x2="47978" y2="47170"/>
                        <a14:foregroundMark x1="47978" y1="47170" x2="49596" y2="29245"/>
                        <a14:foregroundMark x1="49596" y1="29245" x2="47170" y2="48652"/>
                        <a14:foregroundMark x1="47170" y1="48652" x2="46900" y2="41105"/>
                        <a14:foregroundMark x1="46900" y1="41105" x2="41779" y2="48113"/>
                        <a14:foregroundMark x1="41779" y1="48113" x2="43531" y2="55256"/>
                        <a14:foregroundMark x1="43531" y1="55256" x2="46900" y2="46765"/>
                        <a14:foregroundMark x1="46900" y1="46765" x2="48518" y2="56469"/>
                        <a14:foregroundMark x1="48518" y1="56469" x2="51887" y2="47035"/>
                        <a14:foregroundMark x1="51887" y1="47035" x2="48518" y2="56739"/>
                        <a14:foregroundMark x1="48518" y1="56739" x2="54852" y2="53774"/>
                        <a14:foregroundMark x1="54852" y1="53774" x2="51617" y2="43531"/>
                        <a14:foregroundMark x1="51617" y1="43531" x2="47035" y2="51348"/>
                        <a14:foregroundMark x1="47035" y1="51348" x2="52561" y2="45822"/>
                        <a14:foregroundMark x1="52561" y1="45822" x2="53100" y2="31536"/>
                        <a14:foregroundMark x1="53100" y1="31536" x2="47709" y2="37062"/>
                        <a14:foregroundMark x1="47709" y1="37062" x2="52695" y2="52426"/>
                        <a14:foregroundMark x1="52695" y1="52426" x2="54313" y2="44205"/>
                        <a14:foregroundMark x1="54313" y1="44205" x2="44744" y2="46900"/>
                        <a14:foregroundMark x1="44744" y1="46900" x2="47439" y2="54178"/>
                        <a14:foregroundMark x1="47439" y1="54178" x2="54313" y2="47035"/>
                        <a14:foregroundMark x1="54313" y1="47035" x2="51617" y2="35445"/>
                        <a14:foregroundMark x1="51617" y1="35445" x2="51752" y2="50404"/>
                        <a14:foregroundMark x1="51752" y1="50404" x2="54313" y2="38679"/>
                        <a14:foregroundMark x1="54313" y1="38679" x2="44474" y2="43666"/>
                        <a14:foregroundMark x1="44474" y1="43666" x2="50135" y2="50809"/>
                        <a14:foregroundMark x1="50135" y1="50809" x2="58625" y2="42588"/>
                        <a14:foregroundMark x1="58625" y1="42588" x2="52830" y2="34771"/>
                        <a14:foregroundMark x1="52830" y1="34771" x2="46900" y2="44070"/>
                        <a14:foregroundMark x1="46900" y1="44070" x2="51617" y2="51617"/>
                        <a14:foregroundMark x1="51617" y1="51617" x2="55795" y2="42588"/>
                        <a14:foregroundMark x1="55795" y1="42588" x2="45957" y2="38814"/>
                        <a14:foregroundMark x1="45957" y1="38814" x2="46361" y2="46496"/>
                        <a14:foregroundMark x1="46361" y1="46496" x2="57547" y2="43261"/>
                        <a14:foregroundMark x1="57547" y1="43261" x2="50000" y2="45822"/>
                        <a14:foregroundMark x1="50000" y1="45822" x2="53504" y2="37332"/>
                        <a14:foregroundMark x1="53504" y1="37332" x2="43666" y2="52022"/>
                        <a14:foregroundMark x1="43666" y1="52022" x2="54717" y2="35580"/>
                        <a14:foregroundMark x1="54717" y1="35580" x2="49461" y2="47170"/>
                        <a14:foregroundMark x1="49461" y1="47170" x2="57412" y2="35984"/>
                        <a14:foregroundMark x1="57412" y1="35984" x2="48787" y2="54178"/>
                        <a14:foregroundMark x1="48787" y1="54178" x2="59704" y2="36523"/>
                        <a14:foregroundMark x1="59704" y1="36523" x2="51078" y2="54313"/>
                        <a14:foregroundMark x1="51078" y1="54313" x2="59030" y2="38814"/>
                        <a14:foregroundMark x1="59030" y1="38814" x2="51887" y2="54043"/>
                        <a14:foregroundMark x1="51887" y1="54043" x2="57412" y2="43935"/>
                        <a14:foregroundMark x1="57412" y1="43935" x2="52426" y2="55660"/>
                        <a14:foregroundMark x1="52426" y1="55660" x2="59299" y2="50135"/>
                        <a14:foregroundMark x1="59299" y1="50135" x2="53369" y2="55121"/>
                        <a14:foregroundMark x1="53369" y1="55121" x2="59299" y2="45553"/>
                        <a14:foregroundMark x1="59299" y1="45553" x2="55121" y2="52695"/>
                        <a14:foregroundMark x1="55121" y1="52695" x2="54852" y2="40431"/>
                        <a14:foregroundMark x1="54852" y1="40431" x2="48518" y2="47574"/>
                        <a14:foregroundMark x1="48518" y1="47574" x2="53369" y2="40970"/>
                        <a14:foregroundMark x1="53369" y1="40970" x2="44609" y2="57817"/>
                        <a14:foregroundMark x1="44609" y1="57817" x2="51078" y2="49730"/>
                        <a14:foregroundMark x1="51078" y1="49730" x2="40970" y2="63208"/>
                        <a14:foregroundMark x1="40970" y1="63208" x2="50404" y2="47574"/>
                        <a14:foregroundMark x1="50404" y1="47574" x2="40836" y2="55121"/>
                        <a14:foregroundMark x1="40836" y1="55121" x2="46631" y2="45687"/>
                        <a14:foregroundMark x1="46631" y1="45687" x2="40701" y2="61321"/>
                        <a14:foregroundMark x1="40701" y1="61321" x2="52291" y2="42722"/>
                        <a14:foregroundMark x1="52291" y1="42722" x2="43396" y2="56065"/>
                        <a14:foregroundMark x1="43396" y1="56065" x2="51078" y2="44474"/>
                        <a14:foregroundMark x1="51078" y1="44474" x2="44744" y2="53908"/>
                        <a14:foregroundMark x1="44744" y1="53908" x2="50404" y2="42857"/>
                        <a14:foregroundMark x1="50404" y1="42857" x2="44474" y2="52022"/>
                        <a14:foregroundMark x1="44474" y1="52022" x2="48922" y2="36658"/>
                        <a14:foregroundMark x1="48922" y1="36658" x2="42857" y2="48248"/>
                        <a14:foregroundMark x1="42857" y1="48248" x2="47439" y2="35849"/>
                        <a14:foregroundMark x1="47439" y1="35849" x2="40836" y2="47574"/>
                        <a14:foregroundMark x1="40836" y1="47574" x2="47035" y2="33558"/>
                        <a14:foregroundMark x1="47035" y1="33558" x2="40970" y2="43935"/>
                        <a14:foregroundMark x1="40970" y1="43935" x2="47978" y2="30997"/>
                        <a14:foregroundMark x1="47978" y1="30997" x2="41240" y2="41644"/>
                        <a14:foregroundMark x1="41240" y1="41644" x2="47305" y2="31536"/>
                        <a14:foregroundMark x1="47305" y1="31536" x2="38814" y2="43666"/>
                        <a14:foregroundMark x1="38814" y1="43666" x2="46361" y2="26550"/>
                        <a14:foregroundMark x1="46361" y1="26550" x2="35175" y2="43935"/>
                        <a14:foregroundMark x1="35175" y1="43935" x2="41779" y2="31671"/>
                        <a14:foregroundMark x1="41779" y1="31671" x2="37601" y2="40162"/>
                        <a14:foregroundMark x1="37601" y1="40162" x2="43801" y2="32345"/>
                        <a14:foregroundMark x1="43801" y1="32345" x2="34232" y2="43531"/>
                        <a14:foregroundMark x1="34232" y1="43531" x2="40296" y2="35310"/>
                        <a14:foregroundMark x1="40296" y1="35310" x2="36792" y2="50943"/>
                        <a14:foregroundMark x1="36792" y1="50943" x2="40162" y2="43666"/>
                        <a14:foregroundMark x1="40162" y1="43666" x2="35310" y2="53235"/>
                        <a14:foregroundMark x1="35310" y1="53235" x2="46226" y2="29650"/>
                        <a14:foregroundMark x1="46226" y1="29650" x2="42588" y2="36792"/>
                        <a14:foregroundMark x1="42588" y1="36792" x2="48787" y2="28841"/>
                        <a14:foregroundMark x1="48787" y1="28841" x2="44879" y2="38005"/>
                        <a14:foregroundMark x1="44879" y1="38005" x2="50270" y2="24394"/>
                        <a14:foregroundMark x1="50270" y1="24394" x2="36388" y2="53100"/>
                        <a14:foregroundMark x1="36388" y1="53100" x2="44070" y2="33558"/>
                        <a14:foregroundMark x1="44070" y1="33558" x2="46092" y2="46226"/>
                        <a14:foregroundMark x1="46092" y1="46226" x2="51617" y2="32749"/>
                        <a14:foregroundMark x1="51617" y1="32749" x2="47844" y2="39892"/>
                        <a14:foregroundMark x1="47844" y1="39892" x2="49191" y2="42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3" y="1038425"/>
            <a:ext cx="4550929" cy="4550929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8807F01-ECCD-44EA-AB42-F8E24FF0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cs typeface="+mn-cs"/>
              </a:rPr>
              <a:t>צבעי הרמזור</a:t>
            </a: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40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7511796" y="1087621"/>
            <a:ext cx="3934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4800" b="0" i="0" u="none" strike="noStrike" cap="none" dirty="0" err="1">
                <a:solidFill>
                  <a:srgbClr val="4E9B47"/>
                </a:solidFill>
                <a:latin typeface="Calibri"/>
                <a:ea typeface="Calibri"/>
                <a:cs typeface="Calibri"/>
                <a:sym typeface="Calibri"/>
              </a:rPr>
              <a:t>תוכנית</a:t>
            </a:r>
            <a:r>
              <a:rPr lang="he-IL" sz="4800" b="0" i="0" u="none" strike="noStrike" cap="none" dirty="0">
                <a:solidFill>
                  <a:srgbClr val="4E9B47"/>
                </a:solidFill>
                <a:latin typeface="Calibri"/>
                <a:ea typeface="Calibri"/>
                <a:cs typeface="Calibri"/>
                <a:sym typeface="Calibri"/>
              </a:rPr>
              <a:t> הרמזור</a:t>
            </a:r>
            <a:r>
              <a:rPr lang="en-US" sz="4800" b="0" i="0" u="none" strike="noStrike" cap="none" dirty="0">
                <a:solidFill>
                  <a:srgbClr val="4E9B47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 dirty="0">
                <a:solidFill>
                  <a:srgbClr val="4E9B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b="0" i="0" u="none" strike="noStrike" cap="none" dirty="0">
                <a:solidFill>
                  <a:srgbClr val="4E9B47"/>
                </a:solidFill>
                <a:latin typeface="Calibri"/>
                <a:ea typeface="Calibri"/>
                <a:cs typeface="Calibri"/>
                <a:sym typeface="Calibri"/>
              </a:rPr>
              <a:t>יישוב ירוק </a:t>
            </a:r>
            <a:endParaRPr sz="4800" b="0" i="0" u="none" strike="noStrike" cap="none" dirty="0">
              <a:solidFill>
                <a:srgbClr val="4E9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DE3E784A-199F-40D3-8848-F3C59B0C47F2}"/>
              </a:ext>
            </a:extLst>
          </p:cNvPr>
          <p:cNvSpPr txBox="1">
            <a:spLocks/>
          </p:cNvSpPr>
          <p:nvPr/>
        </p:nvSpPr>
        <p:spPr>
          <a:xfrm>
            <a:off x="7060692" y="2570571"/>
            <a:ext cx="4837176" cy="253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he-IL" sz="2400" dirty="0"/>
              <a:t>יישוב בו רמת התחלואה הקיימת והצפויה </a:t>
            </a:r>
            <a:r>
              <a:rPr lang="he-IL" sz="2400" b="1" dirty="0"/>
              <a:t>נמוכה</a:t>
            </a:r>
            <a:r>
              <a:rPr lang="he-IL" sz="2400" dirty="0"/>
              <a:t> ולכן תתאפשר בו פעילות </a:t>
            </a:r>
            <a:r>
              <a:rPr lang="he-IL" sz="2400" b="1" dirty="0"/>
              <a:t>מקסימאלית.</a:t>
            </a:r>
            <a:endParaRPr lang="he-IL" sz="2400" dirty="0"/>
          </a:p>
        </p:txBody>
      </p:sp>
      <p:pic>
        <p:nvPicPr>
          <p:cNvPr id="4" name="Picture 3" descr="A sign in front of a restaurant&#10;&#10;Description automatically generated">
            <a:extLst>
              <a:ext uri="{FF2B5EF4-FFF2-40B4-BE49-F238E27FC236}">
                <a16:creationId xmlns:a16="http://schemas.microsoft.com/office/drawing/2014/main" id="{0174F410-D6B6-431D-89C9-79853B92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03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7511796" y="1087621"/>
            <a:ext cx="39349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4800" b="0" i="0" u="none" strike="noStrike" cap="none" dirty="0" err="1">
                <a:solidFill>
                  <a:srgbClr val="F3C11F"/>
                </a:solidFill>
                <a:latin typeface="Calibri"/>
                <a:ea typeface="Calibri"/>
                <a:cs typeface="Calibri"/>
                <a:sym typeface="Calibri"/>
              </a:rPr>
              <a:t>תוכנית</a:t>
            </a:r>
            <a:r>
              <a:rPr lang="he-IL" sz="4800" b="0" i="0" u="none" strike="noStrike" cap="none" dirty="0">
                <a:solidFill>
                  <a:srgbClr val="F3C11F"/>
                </a:solidFill>
                <a:latin typeface="Calibri"/>
                <a:ea typeface="Calibri"/>
                <a:cs typeface="Calibri"/>
                <a:sym typeface="Calibri"/>
              </a:rPr>
              <a:t> הרמזור</a:t>
            </a:r>
            <a:r>
              <a:rPr lang="en-US" sz="4800" b="0" i="0" u="none" strike="noStrike" cap="none" dirty="0">
                <a:solidFill>
                  <a:srgbClr val="F3C11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00" b="0" i="0" u="none" strike="noStrike" cap="none" dirty="0">
                <a:solidFill>
                  <a:srgbClr val="F3C11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4800" b="0" i="0" u="none" strike="noStrike" cap="none" dirty="0">
                <a:solidFill>
                  <a:srgbClr val="F3C11F"/>
                </a:solidFill>
                <a:latin typeface="Calibri"/>
                <a:ea typeface="Calibri"/>
                <a:cs typeface="Calibri"/>
                <a:sym typeface="Calibri"/>
              </a:rPr>
              <a:t>יישוב צהוב </a:t>
            </a:r>
            <a:endParaRPr sz="4800" b="0" i="0" u="none" strike="noStrike" cap="none" dirty="0">
              <a:solidFill>
                <a:srgbClr val="F3C1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DE3E784A-199F-40D3-8848-F3C59B0C47F2}"/>
              </a:ext>
            </a:extLst>
          </p:cNvPr>
          <p:cNvSpPr txBox="1">
            <a:spLocks/>
          </p:cNvSpPr>
          <p:nvPr/>
        </p:nvSpPr>
        <p:spPr>
          <a:xfrm>
            <a:off x="7060692" y="2570571"/>
            <a:ext cx="4837176" cy="253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1">
              <a:spcBef>
                <a:spcPts val="0"/>
              </a:spcBef>
              <a:buSzPts val="7000"/>
              <a:buNone/>
            </a:pPr>
            <a:r>
              <a:rPr lang="he-IL" sz="2400" dirty="0"/>
              <a:t>יישוב בו רמת התחלואה הקיימת והצפויה </a:t>
            </a:r>
            <a:r>
              <a:rPr lang="he-IL" sz="2400" b="1" dirty="0"/>
              <a:t>בינונית</a:t>
            </a:r>
            <a:r>
              <a:rPr lang="he-IL" sz="2400" dirty="0"/>
              <a:t>, ובהתאם לכך תתאפשר בו פעילות </a:t>
            </a:r>
            <a:r>
              <a:rPr lang="he-IL" sz="2400" b="1" dirty="0"/>
              <a:t>חלקית</a:t>
            </a:r>
            <a:r>
              <a:rPr lang="he-IL" sz="2400" dirty="0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208AF22-247B-3A4A-A8E0-2CB5723E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3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185</Words>
  <Application>Microsoft Office PowerPoint</Application>
  <PresentationFormat>מסך רחב</PresentationFormat>
  <Paragraphs>71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הנחיות מותאמות לפי צבע היישוב</vt:lpstr>
      <vt:lpstr>מצגת של PowerPoint‏</vt:lpstr>
      <vt:lpstr>צבעי הרמזור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תוכנית הרמזור</dc:title>
  <dc:creator>eynav ungar</dc:creator>
  <cp:lastModifiedBy>איתי דובנוב</cp:lastModifiedBy>
  <cp:revision>62</cp:revision>
  <dcterms:created xsi:type="dcterms:W3CDTF">2020-08-25T08:16:12Z</dcterms:created>
  <dcterms:modified xsi:type="dcterms:W3CDTF">2020-08-31T11:47:53Z</dcterms:modified>
</cp:coreProperties>
</file>